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80" r:id="rId18"/>
    <p:sldId id="281" r:id="rId19"/>
    <p:sldId id="282" r:id="rId20"/>
    <p:sldId id="283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2" r:id="rId46"/>
    <p:sldId id="301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262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35F80-3C01-B6A6-F684-897712822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97E1F-B965-537A-22E7-640B99DA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7CBB3-0335-E6ED-E48B-9CD9722D9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FBE2-25E7-45BE-BE44-2388EEB9C22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CC35B-6D96-CE47-44D3-AC9129584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F29BA-E7F1-B4AA-2C79-DEEB2F29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2197-60B1-471C-BAC2-DD77340D0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65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E73A1-C900-1693-E712-EBBE9249D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309-E7FB-3F18-0926-CD4AD8FD0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6FEF8-19CE-D8A9-204C-B4343CEDC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FBE2-25E7-45BE-BE44-2388EEB9C22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FF68E-871E-372A-FCB6-A4E437B1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71A87-16F9-7EF2-F97E-49828570A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2197-60B1-471C-BAC2-DD77340D0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90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9E036F-D4AC-CDC7-7386-F8A0E2F181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2E3359-8577-394C-3565-A44FE4251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17080-0C80-C7D0-E2A9-EF936E2DB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FBE2-25E7-45BE-BE44-2388EEB9C22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86E43-82BC-5AC4-DA3B-EAAB47347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E5A81-D9A4-1C6D-1706-E404B80E5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2197-60B1-471C-BAC2-DD77340D0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8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D397-EBF7-592F-2BD0-F68068EE4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77488-D402-C382-58D3-764186F85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7291-12DD-CEE1-0DEB-0D5AF3C08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FBE2-25E7-45BE-BE44-2388EEB9C22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46FAF-1FB7-A945-0B1E-BD8DA6278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6F33E-846D-6274-1E00-11DBD1639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2197-60B1-471C-BAC2-DD77340D0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63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9A0BC-239F-2E13-F864-E4CEAC8E5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D810A-56E9-EE13-0B49-A6ADDBB9B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4E5AA-C82B-0582-B5A6-1634EE78B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FBE2-25E7-45BE-BE44-2388EEB9C22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38BE1-8B11-102E-B932-D08422FEB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3E74E-BB38-7833-61A6-BDFC7DB9C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2197-60B1-471C-BAC2-DD77340D0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47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ABD36-58C6-E39F-FE28-358A33E44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1A730-FF7B-ECF7-76D4-240067FEF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81E610-D515-B2B3-F17E-D82BFEF5C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EF8E9-EFA5-790E-56A5-2B574D265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FBE2-25E7-45BE-BE44-2388EEB9C22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DAE6D-FBD7-E4CA-4036-432FD44C1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0544F-D402-58E4-7385-68A2C78D0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2197-60B1-471C-BAC2-DD77340D0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09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0106-BA5E-BE74-D14D-F531F3F17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FD314-7AF8-8C0E-3DC0-FE8E032A3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CF235-03C4-0003-6637-93B47CF49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07F5E-32B6-9607-C715-96D52E17B8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5E53BA-6406-88FD-6A1A-28C51E2DE7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B5CB04-3795-8D4C-BF82-B0F20E41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FBE2-25E7-45BE-BE44-2388EEB9C22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D05D7-88DF-1110-DF34-D32888E4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4E865D-1FA1-80C8-FCAD-D05F1CCD8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2197-60B1-471C-BAC2-DD77340D0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3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93A33-C71A-CBFA-F276-AFDB7F60C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8C0C6C-D37F-6550-ABFF-E32970A79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FBE2-25E7-45BE-BE44-2388EEB9C22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AB6D17-2439-7875-BE28-80E5E686D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FEB5E-BE01-FFBB-0544-A083F965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2197-60B1-471C-BAC2-DD77340D0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8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479E6B-E38A-21CE-05C3-100C81DAA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FBE2-25E7-45BE-BE44-2388EEB9C22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EEABDB-B04D-6E9E-EDDD-9E2287990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1AF67-A285-F670-8B9D-4C9E6E1F9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2197-60B1-471C-BAC2-DD77340D0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7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CA77-5BDF-34BE-DB45-19AB99A27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6A91C-6B5A-14AC-7636-DF583A901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F6B19-BBA9-B7D4-30A6-C45ACA8D1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E2DB6-43CB-EFAC-2367-E2D1B5837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FBE2-25E7-45BE-BE44-2388EEB9C22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66A5A-8420-3415-EA9B-CAF27D01C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7D38C-F626-52AF-DD41-FF3D7492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2197-60B1-471C-BAC2-DD77340D0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75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A7B4A-98FF-D923-C34B-DB7215358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5FB5DA-E7F4-7F74-7927-BFBE039252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8484EA-4EF3-D7B9-63FA-043916BBE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62695-9E2D-A9FB-0A03-5BD12369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FBE2-25E7-45BE-BE44-2388EEB9C22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D5715-D013-40FF-EAE1-1F80BBC8A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FE127-C5BC-BC50-8D8E-E9843F32D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2197-60B1-471C-BAC2-DD77340D0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84786-D5D3-19D5-90C6-643A7912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88627-D15B-49DC-4D73-BDCEDD76F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2D157-5EAF-A126-9775-053CB02948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FDFBE2-25E7-45BE-BE44-2388EEB9C22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FB76E-BC0C-0000-F7E0-DB4886DAAC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7935D-D708-C508-EB2E-A76889D90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0D2197-60B1-471C-BAC2-DD77340D0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13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sunilthite/llm-detect-ai-generated-text-datase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B8A42-F964-1272-F4D7-D85D3A1F4B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Transformers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A2FAC3-EDAB-D26E-1CF8-8F3A505F20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https://www.youtube.com/watch?v=zxQyTK8quyY</a:t>
            </a:r>
          </a:p>
        </p:txBody>
      </p:sp>
    </p:spTree>
    <p:extLst>
      <p:ext uri="{BB962C8B-B14F-4D97-AF65-F5344CB8AC3E}">
        <p14:creationId xmlns:p14="http://schemas.microsoft.com/office/powerpoint/2010/main" val="2324160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EFBE-72CD-4C30-EAA7-D1E1FCC01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D75AD-AA8E-D80E-FDD0-9DDA4564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12491-3B6E-8FC6-DC04-5CDAE178F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C4539-1BF3-1A49-EEE6-45F2E8783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337" y="2881312"/>
            <a:ext cx="45053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49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EACEC-C6A7-BE25-82B1-B4CE4D8A0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C480-7335-D29D-171C-CC0582B9C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FF6CD-2CBD-3333-27D9-07692E6E0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4BE301-ECBA-68F4-1B4D-3DF72474B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5" y="2943225"/>
            <a:ext cx="42862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17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C702E-FE01-323F-8FFB-966AE4E99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F022-DE82-EC8A-5E79-45FBD290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E22-DEAA-3BA7-081D-6DE38E117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F8F2F-6294-1E55-8C34-411EFAE2C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957262"/>
            <a:ext cx="878205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77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15A30-6564-D7D2-C172-FAC33C2B5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29BDB-FAA2-506D-D9D8-7D200F5BE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2 activation functions, marked by orange boxes at the 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D5C19-A2CE-4906-21D7-333E926D6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7BC0E-EF06-EA80-1A54-D89378A5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986" y="2153183"/>
            <a:ext cx="7531813" cy="420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56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4B74E-13C3-547D-AEE2-26DDF919E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A7F11-6AF9-7BFA-BC58-20291E15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did the numbers come from? Will answer in a 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AC55F-A8D2-6EEE-DB88-D6651DBFC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now we will convert the word </a:t>
            </a:r>
            <a:r>
              <a:rPr lang="en-US" b="1" dirty="0"/>
              <a:t>Let’s</a:t>
            </a:r>
            <a:r>
              <a:rPr lang="en-US" dirty="0"/>
              <a:t> into numbers</a:t>
            </a:r>
          </a:p>
        </p:txBody>
      </p:sp>
    </p:spTree>
    <p:extLst>
      <p:ext uri="{BB962C8B-B14F-4D97-AF65-F5344CB8AC3E}">
        <p14:creationId xmlns:p14="http://schemas.microsoft.com/office/powerpoint/2010/main" val="4261514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714B9-2DD5-21A5-DEBA-4A8F0C1AB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54B7F-3323-3DA7-8D46-721D5E6A6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34055-3F3F-06BD-7300-8F1FDD7FE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FA4F94-E59B-1A6F-A931-0764D61CF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0"/>
            <a:ext cx="12192000" cy="683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85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C91C-BF26-DA90-96A7-65962AF46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C186C-42AD-5D00-85C5-61659513D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9B6AA-2B8B-F716-77DE-A6D967A2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050" y="1027906"/>
            <a:ext cx="8733899" cy="498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21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B5261-3F81-21CF-C875-BB6CAB684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CB372-AC4C-8C48-D41C-BB3A3CE3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0F8A4-E125-80A9-0BBB-E62CEFF2B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2E6FFD-7399-7A61-E2AE-83466228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07" y="800380"/>
            <a:ext cx="10225586" cy="538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67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479AD-4F46-0C8F-26DE-03D8AFAE0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49FA-3FE0-F24B-446C-94C664113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1B361-7975-CCC9-0C68-21CF7D954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2F72B-3C1F-BF12-185D-F0F133D5A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928687"/>
            <a:ext cx="939165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73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FA229-BDFB-A689-2EA3-EC29C5E8F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3CC0E-8F46-9524-77EA-8350D2991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0E12A-5AE7-76BC-A9F9-08BDC4313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E6CA0-B2DD-4D17-E62C-16B98BBE3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942975"/>
            <a:ext cx="90106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41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6F05A-F29F-37F9-29BE-61FD61D2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051E7-BB59-2E6F-3859-2911E2CAA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lot can be said on how ChatGPT works, but fundamentally it is based on a Transformer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57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3BB8A-9F92-6242-D1AA-B30FE4BCD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F4994-FCAB-86F5-C662-95AC7832D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E3AA5-724B-B313-0CE9-5007B6A76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1CD0F-80A9-8281-9039-C0E6CF55B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852487"/>
            <a:ext cx="89439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21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4ED0C-C1EA-7477-2B2D-C95CBC36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Similarly other words and </a:t>
            </a:r>
            <a:r>
              <a:rPr lang="en-US" dirty="0" err="1"/>
              <a:t>eos</a:t>
            </a:r>
            <a:r>
              <a:rPr lang="en-US" dirty="0"/>
              <a:t> all send 0 to the activation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65285F-0B6F-ADA4-29CB-74F499D6A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7824" y="1825625"/>
            <a:ext cx="7576352" cy="4351338"/>
          </a:xfrm>
        </p:spPr>
      </p:pic>
    </p:spTree>
    <p:extLst>
      <p:ext uri="{BB962C8B-B14F-4D97-AF65-F5344CB8AC3E}">
        <p14:creationId xmlns:p14="http://schemas.microsoft.com/office/powerpoint/2010/main" val="1274974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494C-B751-694D-4031-0183A53AB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3FDF4-3E70-07CE-F68C-BBCA5CBD7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56AB8B-8B21-3587-93E2-BC12CEEF2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1014412"/>
            <a:ext cx="88296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46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C40DF-4ABC-6A0B-F023-2C48F633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activation functions act as identity functions?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170AD3-90D5-2945-EDD2-6C0B6691C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0989" y="1825625"/>
            <a:ext cx="7910022" cy="4351338"/>
          </a:xfrm>
        </p:spPr>
      </p:pic>
    </p:spTree>
    <p:extLst>
      <p:ext uri="{BB962C8B-B14F-4D97-AF65-F5344CB8AC3E}">
        <p14:creationId xmlns:p14="http://schemas.microsoft.com/office/powerpoint/2010/main" val="791143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3D26E-6A7B-D4FE-A1B0-111DC198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0EAF34-0A85-0909-6FAB-86A9059F5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4105" y="1825625"/>
            <a:ext cx="7323789" cy="4351338"/>
          </a:xfrm>
        </p:spPr>
      </p:pic>
    </p:spTree>
    <p:extLst>
      <p:ext uri="{BB962C8B-B14F-4D97-AF65-F5344CB8AC3E}">
        <p14:creationId xmlns:p14="http://schemas.microsoft.com/office/powerpoint/2010/main" val="2998776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C02B-9B44-2DB0-54FA-5A88BC24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D015A-8A51-1669-59DC-F8645D0EE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8991C1-539A-D9C2-B7C9-A0E4F2522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900112"/>
            <a:ext cx="91535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69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3DBB5-A48D-1DE5-5742-631C0D7E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2882-9944-1CEE-B425-B3A62EB21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30DF9-713A-E8B0-03A0-6FBE702C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662" y="890587"/>
            <a:ext cx="46386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31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B5A30-19E8-A755-97F3-CD7AC06E4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E1973-054D-0E88-0FE0-F6B765A66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7D3F25-49C7-422C-04B5-23BBE6931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862" y="971550"/>
            <a:ext cx="37242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3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FD08D-C379-36D3-AF5E-DF9EF46D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8495C-F66D-58C6-D280-C106303FE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B2157D-2C91-88D6-952E-4FC68A41D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812" y="871537"/>
            <a:ext cx="45243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672A3-741B-E48A-EAB9-95B81908B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0649A-FF0D-74CC-0F2F-D0175E35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4FF71-9D9F-0FD1-88F4-697BAA13C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9F8E7C-FA9A-7827-AC76-71B7D0A6E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637" y="776287"/>
            <a:ext cx="42767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50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96946-5AA9-8A44-9E5A-AF236059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4ACDD-439A-358D-6B43-EDCE26F98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92C2D-610D-776D-99F1-B48797760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2114550"/>
            <a:ext cx="52197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2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982D5-F593-1591-D581-C3F122856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08E3F-CD77-716D-4710-D624FA715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413D6-E3A3-2E4B-1F22-967A16554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6B2BE5-1582-8FEB-D09D-0B6DB2EE4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137" y="2895600"/>
            <a:ext cx="38957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17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B143C-20AC-B53C-3541-1B1105D6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1554B-1F82-3271-5919-2C0FB5296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4ADFA-A519-D20C-B7D5-3D59C53C7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932F1E-1272-4B49-6C5C-A12033AE1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833437"/>
            <a:ext cx="91821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4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8106B-12CF-E229-2344-DED827FC1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78B88-0641-88DD-3579-C2865FA5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79A2A3-3223-49BD-B5BB-D8331E0E9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063" y="1825625"/>
            <a:ext cx="7907874" cy="4351338"/>
          </a:xfrm>
        </p:spPr>
      </p:pic>
    </p:spTree>
    <p:extLst>
      <p:ext uri="{BB962C8B-B14F-4D97-AF65-F5344CB8AC3E}">
        <p14:creationId xmlns:p14="http://schemas.microsoft.com/office/powerpoint/2010/main" val="2909703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7F39A-B868-82C7-71BE-CF82FD41E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CCEBC-6024-71F4-675F-5D38A79AE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8148F-3B4A-47C1-C2D4-E6CE3D66F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87E4E-3620-FB85-3EFD-59A28C53E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7" y="2824162"/>
            <a:ext cx="65627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36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73E3E-6BAC-F18F-67D4-AD700B718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2B0FD-C2D9-8511-7230-FEE03138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EFFEE-30F0-3232-56C9-DEFAC1F65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58359-ACFE-19E9-3DDF-5AC032004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87" y="2976562"/>
            <a:ext cx="45434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92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BDB49-38F6-09EE-36D1-D75FCE305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A4EC4-04C5-9CD6-0940-CA0A0DBB6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1A2A4-BBC1-8393-E1A7-05CBAF279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B8887-40E3-A77F-1BA9-E74576637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2876550"/>
            <a:ext cx="73914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12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FFDFC-DBD7-BD18-F149-37B6ED858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F0599-F52D-3DD7-D297-E6BF1EB21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Just like in backpropagation, each weight in NN starts out as a random number, then iteratively we fine tune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D2591-4559-0C58-9537-CB8816EF1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343B4A-BB19-5DB5-CF44-1608F3A2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991" y="1690688"/>
            <a:ext cx="94011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41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40144-51C0-83E1-10D2-59429C0C7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DAB4-0F6D-2AD5-7B61-2905D133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FFCEC-61AA-3038-A184-665951B77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4B9BC-120E-A92B-148D-21E816436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5" y="2924175"/>
            <a:ext cx="50101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67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3F2D8-5A04-3CAA-139F-2BC57D1DB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45FE2-C559-F0B8-D641-D226D85AB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D2271-64FD-6986-F40E-8E74061E9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96B09-0B23-356D-027D-82FADCCDF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425" y="2924175"/>
            <a:ext cx="46291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07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7979D-58A2-059B-F6C4-C047FA413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83E7-4E60-DADE-91B7-3CE02AA1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8F095-E0EB-BBE9-ADCA-D64B646C3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are simple use-cases for backpropagation and training, real life is more complicated/sophisticated</a:t>
            </a:r>
          </a:p>
          <a:p>
            <a:r>
              <a:rPr lang="en-US" dirty="0"/>
              <a:t>More study would be required if you want to fully understand these techniques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423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427C8-776B-7583-BD92-B4EA8DC65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9039E8-4292-782E-F812-DE819EDBC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3237" y="3229769"/>
            <a:ext cx="6105525" cy="1543050"/>
          </a:xfrm>
        </p:spPr>
      </p:pic>
    </p:spTree>
    <p:extLst>
      <p:ext uri="{BB962C8B-B14F-4D97-AF65-F5344CB8AC3E}">
        <p14:creationId xmlns:p14="http://schemas.microsoft.com/office/powerpoint/2010/main" val="25674038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2E724-90C5-6534-50BE-9541CEDE7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C0225-D447-DD97-318F-95D87153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order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62C727-BB9F-6C8C-8103-C4A38DDB0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562" y="1948656"/>
            <a:ext cx="9286875" cy="4105275"/>
          </a:xfrm>
        </p:spPr>
      </p:pic>
    </p:spTree>
    <p:extLst>
      <p:ext uri="{BB962C8B-B14F-4D97-AF65-F5344CB8AC3E}">
        <p14:creationId xmlns:p14="http://schemas.microsoft.com/office/powerpoint/2010/main" val="27288703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6087-8379-10DE-9CE4-FE98DA5E5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DD220-8AA2-AD07-CBC5-4FEBF740C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E73062-0E0B-BA00-8739-C800AEA7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1690688"/>
            <a:ext cx="89820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408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82582-5AFC-BBF8-8634-E7AB3DE52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00FF7-C17E-90C2-DC05-3ADAF201E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28F00-102C-361D-30C0-11CC518DF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257300"/>
            <a:ext cx="9105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559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3CDF5-A3ED-B8D0-1EE7-C772AD1AF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96524-8E02-B95D-D30E-ECDECE625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73BF21-A1C7-6683-7D8F-BBD98BB80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887" y="2652712"/>
            <a:ext cx="48482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600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514F-028E-5CC2-CA5E-4A1C4B39D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2B026-E157-BB12-2CC0-6BC6E3BDE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C02755-0DB4-F195-38CE-8B901AC13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2686050"/>
            <a:ext cx="51054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66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9E4B5-8FE4-5693-F22B-1B59185D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52B24-3FDF-F1F3-74BA-FF55FA774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650A9-D7FD-1DE9-AA86-BA518E12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761" y="1957539"/>
            <a:ext cx="6468148" cy="408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02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62B30-DAB3-4482-2D31-5C9F2E27F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341DD-D034-6616-003C-F0641ACE6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4C1FC-3B14-ABC9-492D-711166851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800100"/>
            <a:ext cx="92868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46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0598DB-00B9-C1EF-953D-41B9B0A7B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140" y="1034321"/>
            <a:ext cx="9421402" cy="514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17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98F18-1324-EAB1-5AB0-A0D6B177E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Skipping ahead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194C5-8F41-3784-A91E-A442E9FB9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88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EE40D-CFF8-5C65-7497-26E1738BE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52D7C-F734-B820-86A5-F7153D017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FD973-5C26-A947-DDDB-6B3B2BB54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712B8-5890-A664-BD5D-5EB9093C4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371" y="1477553"/>
            <a:ext cx="90392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95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15F1E-DFF6-0A3C-67CC-2810B44B4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E5D6D-6104-C78D-483F-26AC740C1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5FAC9-DE43-D17E-1E98-BBA469B10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800225"/>
            <a:ext cx="67056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558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3FE0C-BE8A-D22F-43AE-3AD0B7161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526ED-5F38-A5A1-FF8D-6A840365B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77786-B287-7948-4CCE-5F201AED8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7D1DE-8915-D8C1-F174-567693E78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73" y="1027906"/>
            <a:ext cx="7104176" cy="487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966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E7E82-6065-36C8-FE5D-BB9947D7F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8D893-092D-D79F-640B-3AB10E55C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A2EC3-EE9C-C188-1C2A-718A87BD2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096D1-CBDC-B9F2-2082-8BD95C643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152"/>
            <a:ext cx="12192000" cy="577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654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7E3EA-CB8C-47FA-2D50-4FBE90E4B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5D7A-9E9A-3E84-E338-70012F14C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613AB-B18C-4075-015C-462F50212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B0FF2-5CED-1A9C-E1EA-D3B38AA6D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706"/>
            <a:ext cx="12192000" cy="563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457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2737C-E7DF-0025-DA11-0E038BE8F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89356-EBA0-4EA8-71DE-FCA00CCD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AB02D-C8F9-BEB0-5E56-481E2C3F6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9CD4B-D66C-6978-4D8D-AB11967C3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53" y="0"/>
            <a:ext cx="11809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451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8C8D3-91D2-35D6-E030-B9B9E93D1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EAA-C0E0-F8FA-8335-99730A500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EF6FB-3A76-EC70-A676-C59B7CBC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877A39-3076-ED34-BD1E-959A5D8AB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58" y="0"/>
            <a:ext cx="10660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944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587E6-3F99-260A-F9B2-2D57008DC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EBFC-B11A-0E34-3554-3B75536F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ED2A5-8A6E-D734-C7E7-FFA65E7C2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D4385-2D2E-AA14-3B60-6C821755E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1" y="0"/>
            <a:ext cx="108595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602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06F56-801C-A268-4BEC-EF17C304B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41FF-56A8-502D-C459-A94DB015F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ED83E-2473-E0D1-C3E1-E656F0698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80CB21-BCBF-CA85-47CC-63A8545AD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27" y="0"/>
            <a:ext cx="108651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431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1A426-FAD6-0FA1-70B1-772340702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A79BC-ED66-9269-76BC-BDF00A1B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16D09-620D-9C15-737E-BFA58AFE3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4FFE1E-B6B6-1A41-471C-B156C5631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69" y="0"/>
            <a:ext cx="11140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90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4D683-AB96-C6BB-C7D1-304BDC85E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5F659-3D91-007F-E552-191D4D2E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E5A29-949F-FB8B-5C2F-65B788823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8C1025-8E4D-71E9-2380-BDD123308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76" y="0"/>
            <a:ext cx="118208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107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F15A6-E9BF-353A-4FAF-1B578CA4C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3430F-8204-0FC4-3726-4ADE09778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F1013-BBF5-4B81-6AAB-5EF6342D0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25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AAC37-5D2D-5335-39F0-D0C3C5769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15AE8-7026-3053-D3CC-6F832FA48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D65FF-B952-36A6-1A0B-38CBB9DF0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543175"/>
            <a:ext cx="59626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203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D059B-1DF0-8FD3-8E59-C1A93FC44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1D243-100B-D869-D64E-D3A46AD32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3EC4C-77C3-899D-6AED-95E7F9591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502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90735-C8D0-4249-E164-CD35BCEAA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BCA36-34A4-69A6-59C3-37166F03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7C334-0F4E-5FC8-7A8A-4A79AEFF5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388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811FD-033D-4981-D73C-501B82349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95695-0715-02EE-DE5A-C150AF625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08846-1AA8-4F58-EEE7-4FA700DDC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3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52D4F-188C-BF92-7BD3-3177C6AF5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68749-9EF1-99D9-8CDB-2EDF8C335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A212B-FCCB-7D1B-CF2C-953CB4DA2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071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48392-8EA6-DFE0-F2A9-0C05EEFC4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115DF-2529-7517-26F2-4CAC61E87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7F6F5-6BB5-BA77-688B-4B59834F5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746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CC736-3DD0-BC6D-A47B-BE53B608A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914A-CAF7-C9B0-D630-FB82DED70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https://www.kaggle.com/datasets/sunilthite/llm-detect-ai-generated-text-dataset</a:t>
            </a:r>
            <a:endParaRPr lang="en-US" dirty="0"/>
          </a:p>
          <a:p>
            <a:pPr marL="0" indent="0" algn="l" fontAlgn="base">
              <a:buNone/>
            </a:pPr>
            <a:endParaRPr lang="en-US" b="1" i="0" dirty="0">
              <a:solidFill>
                <a:srgbClr val="202124"/>
              </a:solidFill>
              <a:effectLst/>
              <a:latin typeface="inherit"/>
            </a:endParaRPr>
          </a:p>
          <a:p>
            <a:pPr marL="0" indent="0" algn="l" fontAlgn="base"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inherit"/>
              </a:rPr>
              <a:t>About Dataset</a:t>
            </a:r>
          </a:p>
          <a:p>
            <a:pPr algn="l" fontAlgn="base"/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In this Dataset contains both AI Generated Essay and Human Written Essay for Training Purpose</a:t>
            </a:r>
            <a:br>
              <a:rPr lang="en-US" b="0" i="0" dirty="0">
                <a:solidFill>
                  <a:srgbClr val="3C4043"/>
                </a:solidFill>
                <a:effectLst/>
                <a:latin typeface="inherit"/>
              </a:rPr>
            </a:b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This dataset challenge is to </a:t>
            </a:r>
            <a:r>
              <a:rPr lang="en-US" b="0" i="0" dirty="0" err="1">
                <a:solidFill>
                  <a:srgbClr val="3C4043"/>
                </a:solidFill>
                <a:effectLst/>
                <a:latin typeface="inherit"/>
              </a:rPr>
              <a:t>to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 develop a machine learning model that can accurately detect whether an essay was written by a student or an LLM. The competition dataset comprises a mix of student-written essays and essays generated by a variety of LLMs.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758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755A8-9B19-898E-C903-3B881353F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167E-C2B0-970C-192B-C7756A2A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81553-94B6-E834-8693-490806722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6327A-7526-94A5-363E-47F0F15C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108" y="1265544"/>
            <a:ext cx="9050669" cy="491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85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A85ED-744A-1DFD-D0F9-2B6E53397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8513B-0A54-ADAD-015D-23292B04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BFC24-C19B-8392-0E90-D61B0EDB3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1BE0D-79B9-EBA5-3C6E-AA7F4D702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5" y="2886075"/>
            <a:ext cx="39052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39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F0B85-B17D-848E-B25B-4975C9CC7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CDAFF-A3B6-913A-DE7C-C874B3385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9E886-3EE4-A5C5-B0B9-AC84101DC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87E14-C28F-D890-8499-4B340E811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762" y="2871787"/>
            <a:ext cx="456247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04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224</Words>
  <Application>Microsoft Office PowerPoint</Application>
  <PresentationFormat>Widescreen</PresentationFormat>
  <Paragraphs>19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Aptos</vt:lpstr>
      <vt:lpstr>Aptos Display</vt:lpstr>
      <vt:lpstr>Arial</vt:lpstr>
      <vt:lpstr>inherit</vt:lpstr>
      <vt:lpstr>Office Theme</vt:lpstr>
      <vt:lpstr>Transformers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have 2 activation functions, marked by orange boxes at the top</vt:lpstr>
      <vt:lpstr>Where did the numbers come from? Will answer in a bit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Similarly other words and eos all send 0 to the activation functions</vt:lpstr>
      <vt:lpstr>PowerPoint Presentation</vt:lpstr>
      <vt:lpstr>When do activation functions act as identity functions?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 note</vt:lpstr>
      <vt:lpstr>PowerPoint Presentation</vt:lpstr>
      <vt:lpstr>PowerPoint Presentation</vt:lpstr>
      <vt:lpstr>PowerPoint Presentation</vt:lpstr>
      <vt:lpstr>Just like in backpropagation, each weight in NN starts out as a random number, then iteratively we fine tune </vt:lpstr>
      <vt:lpstr>PowerPoint Presentation</vt:lpstr>
      <vt:lpstr>PowerPoint Presentation</vt:lpstr>
      <vt:lpstr>PowerPoint Presentation</vt:lpstr>
      <vt:lpstr>Word order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Skipping ahead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 </dc:title>
  <dc:creator>Ansar Muhammad</dc:creator>
  <cp:lastModifiedBy>Ansar Muhammad</cp:lastModifiedBy>
  <cp:revision>34</cp:revision>
  <dcterms:created xsi:type="dcterms:W3CDTF">2024-02-12T06:24:06Z</dcterms:created>
  <dcterms:modified xsi:type="dcterms:W3CDTF">2024-02-13T10:40:57Z</dcterms:modified>
</cp:coreProperties>
</file>